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7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6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4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8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8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3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6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1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1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9B351-2C5D-442F-85FE-B4AB37B06F8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E50D2-5BC5-4D1C-98CD-F51A2CACD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4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651"/>
            <a:ext cx="9144000" cy="1084094"/>
          </a:xfrm>
        </p:spPr>
        <p:txBody>
          <a:bodyPr/>
          <a:lstStyle/>
          <a:p>
            <a:r>
              <a:rPr lang="en-US" dirty="0" smtClean="0"/>
              <a:t>Mole Warm-Up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187" y="2249893"/>
            <a:ext cx="11945566" cy="16557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1100" dirty="0" smtClean="0"/>
              <a:t>1)</a:t>
            </a:r>
            <a:r>
              <a:rPr lang="en-US" sz="11100" dirty="0"/>
              <a:t>	How many moles are in 98.3 grams of aluminum hydroxide, Al(OH)</a:t>
            </a:r>
            <a:r>
              <a:rPr lang="en-US" sz="11100" baseline="-25000" dirty="0"/>
              <a:t>3</a:t>
            </a:r>
            <a:r>
              <a:rPr lang="en-US" sz="11100" dirty="0"/>
              <a:t>?</a:t>
            </a:r>
          </a:p>
          <a:p>
            <a:pPr algn="l"/>
            <a:r>
              <a:rPr lang="en-US" sz="11100" dirty="0"/>
              <a:t> </a:t>
            </a:r>
          </a:p>
          <a:p>
            <a:pPr algn="l"/>
            <a:r>
              <a:rPr lang="en-US" sz="11100" dirty="0"/>
              <a:t> </a:t>
            </a:r>
          </a:p>
          <a:p>
            <a:pPr algn="l"/>
            <a:r>
              <a:rPr lang="en-US" sz="11100" dirty="0"/>
              <a:t> </a:t>
            </a:r>
          </a:p>
          <a:p>
            <a:pPr algn="l"/>
            <a:r>
              <a:rPr lang="en-US" sz="11100" dirty="0"/>
              <a:t> </a:t>
            </a:r>
          </a:p>
          <a:p>
            <a:pPr algn="l"/>
            <a:r>
              <a:rPr lang="en-US" sz="11100" dirty="0"/>
              <a:t>2</a:t>
            </a:r>
            <a:r>
              <a:rPr lang="en-US" sz="11100" dirty="0" smtClean="0"/>
              <a:t>)</a:t>
            </a:r>
            <a:r>
              <a:rPr lang="en-US" sz="11100" dirty="0"/>
              <a:t>	</a:t>
            </a:r>
            <a:r>
              <a:rPr lang="en-US" sz="12800" dirty="0"/>
              <a:t>How many atoms of oxygen are in 0.57 moles of </a:t>
            </a:r>
            <a:r>
              <a:rPr lang="en-US" sz="12800" dirty="0" smtClean="0"/>
              <a:t>oxygen?</a:t>
            </a:r>
            <a:endParaRPr lang="en-US" sz="12800" dirty="0"/>
          </a:p>
        </p:txBody>
      </p:sp>
    </p:spTree>
    <p:extLst>
      <p:ext uri="{BB962C8B-B14F-4D97-AF65-F5344CB8AC3E}">
        <p14:creationId xmlns:p14="http://schemas.microsoft.com/office/powerpoint/2010/main" val="49013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Mole Warm-Up</vt:lpstr>
    </vt:vector>
  </TitlesOfParts>
  <Company>Temecula Valley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 Warm-Up</dc:title>
  <dc:creator>Jeff MacLean</dc:creator>
  <cp:lastModifiedBy>Jeff MacLean</cp:lastModifiedBy>
  <cp:revision>6</cp:revision>
  <dcterms:created xsi:type="dcterms:W3CDTF">2017-11-01T15:03:43Z</dcterms:created>
  <dcterms:modified xsi:type="dcterms:W3CDTF">2017-11-01T20:28:21Z</dcterms:modified>
</cp:coreProperties>
</file>