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576-91D7-456D-B874-E16CE176785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5D9D-7AE8-43AE-91A4-992BB954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1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576-91D7-456D-B874-E16CE176785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5D9D-7AE8-43AE-91A4-992BB954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3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576-91D7-456D-B874-E16CE176785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5D9D-7AE8-43AE-91A4-992BB954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09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576-91D7-456D-B874-E16CE176785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5D9D-7AE8-43AE-91A4-992BB954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4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576-91D7-456D-B874-E16CE176785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5D9D-7AE8-43AE-91A4-992BB954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8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576-91D7-456D-B874-E16CE176785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5D9D-7AE8-43AE-91A4-992BB954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9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576-91D7-456D-B874-E16CE176785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5D9D-7AE8-43AE-91A4-992BB954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2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576-91D7-456D-B874-E16CE176785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5D9D-7AE8-43AE-91A4-992BB954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6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576-91D7-456D-B874-E16CE176785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5D9D-7AE8-43AE-91A4-992BB954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8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576-91D7-456D-B874-E16CE176785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5D9D-7AE8-43AE-91A4-992BB954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3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576-91D7-456D-B874-E16CE176785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5D9D-7AE8-43AE-91A4-992BB954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2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31576-91D7-456D-B874-E16CE176785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15D9D-7AE8-43AE-91A4-992BB954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2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27418"/>
            <a:ext cx="12033114" cy="2387600"/>
          </a:xfrm>
        </p:spPr>
        <p:txBody>
          <a:bodyPr/>
          <a:lstStyle/>
          <a:p>
            <a:pPr algn="l"/>
            <a:r>
              <a:rPr lang="en-US" dirty="0" smtClean="0"/>
              <a:t>Calculate the Molar Mass of each of the following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47481"/>
            <a:ext cx="9144000" cy="370623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1) C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F</a:t>
            </a:r>
            <a:r>
              <a:rPr lang="en-US" sz="3200" baseline="-25000" dirty="0"/>
              <a:t>4</a:t>
            </a:r>
            <a:r>
              <a:rPr lang="en-US" sz="3200" baseline="-25000" dirty="0" smtClean="0"/>
              <a:t>  </a:t>
            </a:r>
            <a:r>
              <a:rPr lang="en-US" sz="3200" dirty="0" smtClean="0"/>
              <a:t>-Teflon</a:t>
            </a:r>
            <a:endParaRPr lang="en-US" sz="3200" dirty="0"/>
          </a:p>
          <a:p>
            <a:pPr algn="l"/>
            <a:r>
              <a:rPr lang="en-US" sz="3200" dirty="0" smtClean="0"/>
              <a:t>2) UF</a:t>
            </a:r>
            <a:r>
              <a:rPr lang="en-US" sz="3200" baseline="-25000" dirty="0" smtClean="0"/>
              <a:t>6  </a:t>
            </a:r>
            <a:r>
              <a:rPr lang="en-US" sz="3200" dirty="0" smtClean="0"/>
              <a:t> </a:t>
            </a:r>
            <a:r>
              <a:rPr lang="en-US" sz="3600" dirty="0" smtClean="0"/>
              <a:t>-</a:t>
            </a:r>
            <a:r>
              <a:rPr lang="en-US" sz="2800" dirty="0"/>
              <a:t>U</a:t>
            </a:r>
            <a:r>
              <a:rPr lang="en-US" sz="2800" dirty="0" smtClean="0"/>
              <a:t>ranium </a:t>
            </a:r>
            <a:r>
              <a:rPr lang="en-US" sz="2800" dirty="0"/>
              <a:t>enrichment process </a:t>
            </a:r>
            <a:endParaRPr lang="en-US" dirty="0" smtClean="0"/>
          </a:p>
          <a:p>
            <a:pPr algn="l"/>
            <a:r>
              <a:rPr lang="en-US" sz="3200" dirty="0" smtClean="0"/>
              <a:t>3) H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PO</a:t>
            </a:r>
            <a:r>
              <a:rPr lang="en-US" sz="3200" baseline="-25000" dirty="0" smtClean="0"/>
              <a:t>4  </a:t>
            </a:r>
            <a:r>
              <a:rPr lang="en-US" sz="3200" baseline="30000" dirty="0"/>
              <a:t>-</a:t>
            </a:r>
            <a:r>
              <a:rPr lang="en-US" sz="3200" dirty="0" smtClean="0"/>
              <a:t>Navel jelly (rust remover)</a:t>
            </a:r>
          </a:p>
          <a:p>
            <a:pPr algn="l"/>
            <a:r>
              <a:rPr lang="en-US" sz="3200" dirty="0" smtClean="0"/>
              <a:t>4) Mg(OH)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– Milk of magnesia</a:t>
            </a:r>
          </a:p>
          <a:p>
            <a:pPr algn="l"/>
            <a:r>
              <a:rPr lang="en-US" sz="3200" dirty="0" smtClean="0"/>
              <a:t>5)</a:t>
            </a:r>
            <a:r>
              <a:rPr lang="en-US" sz="3200" dirty="0"/>
              <a:t>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16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18</a:t>
            </a:r>
            <a:r>
              <a:rPr lang="en-US" sz="3200" dirty="0" smtClean="0"/>
              <a:t>N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S   -</a:t>
            </a:r>
            <a:r>
              <a:rPr lang="en-US" sz="3200" dirty="0" err="1" smtClean="0"/>
              <a:t>Penicillan</a:t>
            </a:r>
            <a:r>
              <a:rPr lang="en-US" sz="3200" dirty="0" smtClean="0"/>
              <a:t> 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8503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Calculate the Molar Mass of each of the following</vt:lpstr>
    </vt:vector>
  </TitlesOfParts>
  <Company>Temecula Valley 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Calculate the Molar Mass of each of the following</dc:title>
  <dc:creator>Jeff MacLean</dc:creator>
  <cp:lastModifiedBy>Jeff MacLean</cp:lastModifiedBy>
  <cp:revision>7</cp:revision>
  <dcterms:created xsi:type="dcterms:W3CDTF">2017-10-31T14:42:30Z</dcterms:created>
  <dcterms:modified xsi:type="dcterms:W3CDTF">2017-11-01T20:28:58Z</dcterms:modified>
</cp:coreProperties>
</file>