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E4D8-BBAA-4B79-98D5-74405D5B095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9842-91B0-47DD-9596-E4B39AEEBE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r>
              <a:rPr lang="en-US" dirty="0" smtClean="0"/>
              <a:t>VSEPR Warm-up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77200" cy="449580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A student does not “waste” his time drawing a Lewis structure before determining the shape </a:t>
            </a:r>
            <a:r>
              <a:rPr lang="en-US" sz="2800" dirty="0" smtClean="0">
                <a:solidFill>
                  <a:schemeClr val="tx1"/>
                </a:solidFill>
              </a:rPr>
              <a:t>of PF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>
                <a:solidFill>
                  <a:schemeClr val="tx1"/>
                </a:solidFill>
              </a:rPr>
              <a:t>. The student thinks that the shape of PF</a:t>
            </a:r>
            <a:r>
              <a:rPr lang="en-US" sz="2800" baseline="-25000" dirty="0">
                <a:solidFill>
                  <a:schemeClr val="tx1"/>
                </a:solidFill>
              </a:rPr>
              <a:t>3</a:t>
            </a:r>
            <a:r>
              <a:rPr lang="en-US" sz="2800" dirty="0">
                <a:solidFill>
                  <a:schemeClr val="tx1"/>
                </a:solidFill>
              </a:rPr>
              <a:t> must be </a:t>
            </a:r>
            <a:r>
              <a:rPr lang="en-US" sz="2800" dirty="0" err="1">
                <a:solidFill>
                  <a:schemeClr val="tx1"/>
                </a:solidFill>
              </a:rPr>
              <a:t>trigonal</a:t>
            </a:r>
            <a:r>
              <a:rPr lang="en-US" sz="2800" dirty="0">
                <a:solidFill>
                  <a:schemeClr val="tx1"/>
                </a:solidFill>
              </a:rPr>
              <a:t> planar because there are </a:t>
            </a:r>
            <a:r>
              <a:rPr lang="en-US" sz="2800" dirty="0" smtClean="0">
                <a:solidFill>
                  <a:schemeClr val="tx1"/>
                </a:solidFill>
              </a:rPr>
              <a:t>three fluorine </a:t>
            </a:r>
            <a:r>
              <a:rPr lang="en-US" sz="2800" dirty="0">
                <a:solidFill>
                  <a:schemeClr val="tx1"/>
                </a:solidFill>
              </a:rPr>
              <a:t>atoms bonded to the central phosphorus atom.</a:t>
            </a:r>
          </a:p>
          <a:p>
            <a:pPr algn="l"/>
            <a:r>
              <a:rPr lang="en-US" sz="2800" i="1" dirty="0">
                <a:solidFill>
                  <a:schemeClr val="tx1"/>
                </a:solidFill>
              </a:rPr>
              <a:t>a. Draw the Lewis structure for PF</a:t>
            </a:r>
            <a:r>
              <a:rPr lang="en-US" sz="2800" i="1" baseline="-25000" dirty="0">
                <a:solidFill>
                  <a:schemeClr val="tx1"/>
                </a:solidFill>
              </a:rPr>
              <a:t>3</a:t>
            </a:r>
            <a:r>
              <a:rPr lang="en-US" sz="2800" i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2800" i="1" dirty="0">
                <a:solidFill>
                  <a:schemeClr val="tx1"/>
                </a:solidFill>
              </a:rPr>
              <a:t>b. Was the student’s answer for the shape of a PF</a:t>
            </a:r>
            <a:r>
              <a:rPr lang="en-US" sz="2800" i="1" baseline="-25000" dirty="0">
                <a:solidFill>
                  <a:schemeClr val="tx1"/>
                </a:solidFill>
              </a:rPr>
              <a:t>3</a:t>
            </a:r>
            <a:r>
              <a:rPr lang="en-US" sz="2800" i="1" dirty="0">
                <a:solidFill>
                  <a:schemeClr val="tx1"/>
                </a:solidFill>
              </a:rPr>
              <a:t> molecule correct? Explain.</a:t>
            </a:r>
          </a:p>
          <a:p>
            <a:pPr algn="l"/>
            <a:r>
              <a:rPr lang="en-US" sz="2800" i="1" dirty="0">
                <a:solidFill>
                  <a:schemeClr val="tx1"/>
                </a:solidFill>
              </a:rPr>
              <a:t>c. Why is it important to draw the Lewis structure for a molecule before identifying the shape </a:t>
            </a:r>
            <a:r>
              <a:rPr lang="en-US" sz="2800" i="1" dirty="0" smtClean="0">
                <a:solidFill>
                  <a:schemeClr val="tx1"/>
                </a:solidFill>
              </a:rPr>
              <a:t>of </a:t>
            </a: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molecule?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VSEPR Warm-up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VSEPR Warm-up</dc:title>
  <dc:creator>Jeff and Nita MacLean</dc:creator>
  <cp:lastModifiedBy>Jeff and Nita MacLean</cp:lastModifiedBy>
  <cp:revision>2</cp:revision>
  <dcterms:created xsi:type="dcterms:W3CDTF">2015-02-05T21:57:53Z</dcterms:created>
  <dcterms:modified xsi:type="dcterms:W3CDTF">2015-02-05T22:01:14Z</dcterms:modified>
</cp:coreProperties>
</file>