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63" r:id="rId4"/>
    <p:sldId id="266" r:id="rId5"/>
    <p:sldId id="258" r:id="rId6"/>
    <p:sldId id="261" r:id="rId7"/>
    <p:sldId id="262" r:id="rId8"/>
    <p:sldId id="265" r:id="rId9"/>
    <p:sldId id="259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05B38C-030F-4273-A7E5-C10D2BE6AF44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60C19-12BC-4C56-AE17-57E1958C3D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807EB45-7FE5-4114-8144-BF3B1FFFC999}" type="datetimeFigureOut">
              <a:rPr lang="en-US" smtClean="0"/>
              <a:pPr/>
              <a:t>4/9/2019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297EC9D-3AE0-402F-BA05-BF125CDB6BA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youtube.com/watch?v=_JVINnp7NZ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776288"/>
            <a:ext cx="6012656" cy="1470025"/>
          </a:xfrm>
        </p:spPr>
        <p:txBody>
          <a:bodyPr/>
          <a:lstStyle/>
          <a:p>
            <a:r>
              <a:rPr lang="en-US" dirty="0" smtClean="0"/>
              <a:t>That’s some </a:t>
            </a:r>
            <a:r>
              <a:rPr lang="en-US" b="1" dirty="0" smtClean="0"/>
              <a:t>Reflex</a:t>
            </a:r>
            <a:r>
              <a:rPr lang="en-US" dirty="0" smtClean="0"/>
              <a:t> you got there!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(3R)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 &amp; label the Reflex Arc  (still on 3R)</a:t>
            </a:r>
            <a:endParaRPr lang="en-US" dirty="0"/>
          </a:p>
        </p:txBody>
      </p:sp>
      <p:pic>
        <p:nvPicPr>
          <p:cNvPr id="1026" name="Picture 2" descr="C:\Users\waanestad\Desktop\b30_m1_013_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752600"/>
            <a:ext cx="6832732" cy="430688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657600" y="62484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Now let’s throw stuff at each other! 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362200"/>
            <a:ext cx="2057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Word Bank:</a:t>
            </a:r>
          </a:p>
          <a:p>
            <a:endParaRPr lang="en-US" dirty="0" smtClean="0"/>
          </a:p>
          <a:p>
            <a:r>
              <a:rPr lang="en-US" dirty="0" err="1" smtClean="0"/>
              <a:t>Effector</a:t>
            </a:r>
            <a:endParaRPr lang="en-US" dirty="0" smtClean="0"/>
          </a:p>
          <a:p>
            <a:r>
              <a:rPr lang="en-US" dirty="0" smtClean="0"/>
              <a:t>Interneuron</a:t>
            </a:r>
          </a:p>
          <a:p>
            <a:r>
              <a:rPr lang="en-US" dirty="0" smtClean="0"/>
              <a:t>Sensory receptor</a:t>
            </a:r>
          </a:p>
          <a:p>
            <a:r>
              <a:rPr lang="en-US" dirty="0" smtClean="0"/>
              <a:t>Stimulus</a:t>
            </a:r>
          </a:p>
          <a:p>
            <a:r>
              <a:rPr lang="en-US" dirty="0" smtClean="0"/>
              <a:t>Motor neuron</a:t>
            </a:r>
          </a:p>
          <a:p>
            <a:r>
              <a:rPr lang="en-US" dirty="0" smtClean="0"/>
              <a:t>Spinal Cord</a:t>
            </a:r>
          </a:p>
          <a:p>
            <a:r>
              <a:rPr lang="en-US" dirty="0" smtClean="0"/>
              <a:t>Sensory Neuron</a:t>
            </a:r>
          </a:p>
          <a:p>
            <a:r>
              <a:rPr lang="en-US" dirty="0" smtClean="0"/>
              <a:t>Response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Cap?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might we need reflexes?</a:t>
            </a:r>
          </a:p>
          <a:p>
            <a:endParaRPr lang="en-US" dirty="0"/>
          </a:p>
          <a:p>
            <a:r>
              <a:rPr lang="en-US" dirty="0" smtClean="0"/>
              <a:t>Give several specific examples…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waanestad\Desktop\11541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3886200"/>
            <a:ext cx="2240564" cy="259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Reflexes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</a:t>
            </a:r>
            <a:r>
              <a:rPr lang="en-US" i="1" dirty="0" smtClean="0"/>
              <a:t>prevent damage </a:t>
            </a:r>
            <a:r>
              <a:rPr lang="en-US" dirty="0" smtClean="0"/>
              <a:t>to the body </a:t>
            </a:r>
          </a:p>
          <a:p>
            <a:r>
              <a:rPr lang="en-US" dirty="0" smtClean="0"/>
              <a:t>Reflexes are responses that </a:t>
            </a:r>
            <a:r>
              <a:rPr lang="en-US" u="sng" dirty="0" smtClean="0"/>
              <a:t>don’t involve the input from your brain</a:t>
            </a:r>
          </a:p>
          <a:p>
            <a:pPr lvl="1"/>
            <a:r>
              <a:rPr lang="en-US" dirty="0" smtClean="0"/>
              <a:t>Because they “bypass” the brain, they happen very </a:t>
            </a:r>
            <a:r>
              <a:rPr lang="en-US" b="1" dirty="0" smtClean="0"/>
              <a:t>quickly</a:t>
            </a:r>
            <a:r>
              <a:rPr lang="en-US" dirty="0" smtClean="0"/>
              <a:t>, without you having to think about doing anything!</a:t>
            </a:r>
          </a:p>
          <a:p>
            <a:endParaRPr lang="en-US" dirty="0"/>
          </a:p>
        </p:txBody>
      </p:sp>
      <p:pic>
        <p:nvPicPr>
          <p:cNvPr id="1026" name="Picture 2" descr="C:\Users\waanestad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286000"/>
            <a:ext cx="3912363" cy="260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</a:t>
            </a:r>
            <a:r>
              <a:rPr lang="en-US" dirty="0" smtClean="0"/>
              <a:t>Cap</a:t>
            </a:r>
            <a:endParaRPr lang="en-US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think we have reflexes when we’re born, we develo</a:t>
            </a:r>
            <a:r>
              <a:rPr lang="en-US" dirty="0" smtClean="0"/>
              <a:t>p them, or some combo? Explain</a:t>
            </a:r>
          </a:p>
          <a:p>
            <a:r>
              <a:rPr lang="en-US" dirty="0" smtClean="0"/>
              <a:t>Mrs. A will show a video clip...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https://www.youtube.com/watch?v=_</a:t>
            </a:r>
            <a:r>
              <a:rPr lang="en-US" dirty="0" smtClean="0">
                <a:hlinkClick r:id="rId2"/>
              </a:rPr>
              <a:t>JVINnp7NZ0</a:t>
            </a:r>
            <a:r>
              <a:rPr lang="en-US" dirty="0" smtClean="0"/>
              <a:t>)</a:t>
            </a:r>
            <a:endParaRPr lang="en-US" dirty="0" smtClean="0"/>
          </a:p>
        </p:txBody>
      </p:sp>
      <p:pic>
        <p:nvPicPr>
          <p:cNvPr id="8194" name="Picture 2" descr="Image result for refl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449979"/>
            <a:ext cx="2781300" cy="24080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 Arc (step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6629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if you touch something hot:</a:t>
            </a:r>
          </a:p>
          <a:p>
            <a:pPr>
              <a:buNone/>
            </a:pPr>
            <a:r>
              <a:rPr lang="en-US" dirty="0" smtClean="0"/>
              <a:t>1. the heat (</a:t>
            </a:r>
            <a:r>
              <a:rPr lang="en-US" b="1" u="sng" dirty="0" smtClean="0"/>
              <a:t>stimulus</a:t>
            </a:r>
            <a:r>
              <a:rPr lang="en-US" dirty="0" smtClean="0"/>
              <a:t>) will trigger the </a:t>
            </a:r>
            <a:r>
              <a:rPr lang="en-US" b="1" u="sng" dirty="0" smtClean="0"/>
              <a:t>sensory receptors</a:t>
            </a:r>
            <a:r>
              <a:rPr lang="en-US" b="1" dirty="0" smtClean="0"/>
              <a:t> </a:t>
            </a:r>
            <a:r>
              <a:rPr lang="en-US" dirty="0" smtClean="0"/>
              <a:t>in your finger, which will send the message on via </a:t>
            </a:r>
            <a:r>
              <a:rPr lang="en-US" b="1" u="sng" dirty="0" smtClean="0"/>
              <a:t>sensory neurons </a:t>
            </a:r>
          </a:p>
          <a:p>
            <a:endParaRPr lang="en-US" dirty="0" smtClean="0"/>
          </a:p>
          <a:p>
            <a:r>
              <a:rPr lang="en-US" dirty="0" smtClean="0"/>
              <a:t>Why do you think they are called  </a:t>
            </a:r>
            <a:r>
              <a:rPr lang="en-US" i="1" dirty="0" smtClean="0"/>
              <a:t>sensory</a:t>
            </a:r>
            <a:r>
              <a:rPr lang="en-US" dirty="0" smtClean="0"/>
              <a:t> neurons?</a:t>
            </a:r>
          </a:p>
          <a:p>
            <a:endParaRPr lang="en-US" dirty="0"/>
          </a:p>
        </p:txBody>
      </p:sp>
      <p:pic>
        <p:nvPicPr>
          <p:cNvPr id="3074" name="Picture 2" descr="C:\Users\waanestad\Desktop\pic_senso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648200"/>
            <a:ext cx="1862137" cy="18854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 Arc (step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2. This impulse which will travel to your </a:t>
            </a:r>
            <a:r>
              <a:rPr lang="en-US" b="1" u="sng" dirty="0" smtClean="0"/>
              <a:t>spinal cord</a:t>
            </a:r>
            <a:r>
              <a:rPr lang="en-US" dirty="0" smtClean="0"/>
              <a:t>. </a:t>
            </a:r>
          </a:p>
          <a:p>
            <a:pPr lvl="1"/>
            <a:r>
              <a:rPr lang="en-US" sz="2000" dirty="0" smtClean="0"/>
              <a:t>Acts like a “relay point” between sensation &amp; response</a:t>
            </a:r>
          </a:p>
          <a:p>
            <a:r>
              <a:rPr lang="en-US" dirty="0" smtClean="0"/>
              <a:t>The impulse travels through an </a:t>
            </a:r>
            <a:r>
              <a:rPr lang="en-US" b="1" u="sng" dirty="0" smtClean="0"/>
              <a:t>interneuron</a:t>
            </a:r>
            <a:r>
              <a:rPr lang="en-US" dirty="0" smtClean="0"/>
              <a:t> in the spinal cord and then passes back out to a…</a:t>
            </a:r>
            <a:endParaRPr lang="en-US" dirty="0"/>
          </a:p>
        </p:txBody>
      </p:sp>
      <p:pic>
        <p:nvPicPr>
          <p:cNvPr id="2050" name="Picture 2" descr="C:\Users\waanestad\Desktop\GC187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648200"/>
            <a:ext cx="2898775" cy="1932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 Arc (step 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b="1" u="sng" dirty="0" smtClean="0"/>
              <a:t>Motor neuron</a:t>
            </a:r>
            <a:r>
              <a:rPr lang="en-US" dirty="0" smtClean="0"/>
              <a:t>!</a:t>
            </a:r>
          </a:p>
          <a:p>
            <a:r>
              <a:rPr lang="en-US" dirty="0" smtClean="0"/>
              <a:t> The motor neuron carries the impulse to the muscle (</a:t>
            </a:r>
            <a:r>
              <a:rPr lang="en-US" b="1" u="sng" dirty="0" err="1" smtClean="0"/>
              <a:t>effector</a:t>
            </a:r>
            <a:r>
              <a:rPr lang="en-US" dirty="0" smtClean="0"/>
              <a:t>), which contracts quickly in response, thereby moving your finger out of danger.</a:t>
            </a:r>
          </a:p>
          <a:p>
            <a:r>
              <a:rPr lang="en-US" dirty="0" smtClean="0"/>
              <a:t>End of reflex arc! You saved the princess!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 Arc!</a:t>
            </a:r>
            <a:endParaRPr lang="en-US" dirty="0"/>
          </a:p>
        </p:txBody>
      </p:sp>
      <p:pic>
        <p:nvPicPr>
          <p:cNvPr id="4098" name="Picture 2" descr="C:\Users\waanestad\Desktop\Screen Shot 2012-01-30 at 9.58.02 PM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05000"/>
            <a:ext cx="6005641" cy="4572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343400" y="3276600"/>
            <a:ext cx="990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3200400"/>
            <a:ext cx="14478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4. interneuron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0" y="1981200"/>
            <a:ext cx="22098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95600" y="1981200"/>
            <a:ext cx="152400" cy="762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 finally gets on board…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message travels to your brain where it gets interpreted. </a:t>
            </a:r>
          </a:p>
          <a:p>
            <a:r>
              <a:rPr lang="en-US" dirty="0" smtClean="0"/>
              <a:t>You’ve already moved your hand out of the way before your brain has even registered that you’ve touched something hot / sharp!</a:t>
            </a:r>
          </a:p>
          <a:p>
            <a:endParaRPr lang="en-US" dirty="0"/>
          </a:p>
        </p:txBody>
      </p:sp>
      <p:pic>
        <p:nvPicPr>
          <p:cNvPr id="5122" name="Picture 2" descr="C:\Users\waanestad\Desktop\brain-say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572000"/>
            <a:ext cx="2514600" cy="18902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689</TotalTime>
  <Words>326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That’s some Reflex you got there!</vt:lpstr>
      <vt:lpstr>Thinking Cap?</vt:lpstr>
      <vt:lpstr>Reason for Reflexes</vt:lpstr>
      <vt:lpstr>Thinking Cap</vt:lpstr>
      <vt:lpstr>Reflex Arc (step 1)</vt:lpstr>
      <vt:lpstr>Reflex Arc (step 2)</vt:lpstr>
      <vt:lpstr>Reflex Arc (step 3)</vt:lpstr>
      <vt:lpstr>Reflex Arc!</vt:lpstr>
      <vt:lpstr>Brain finally gets on board…</vt:lpstr>
      <vt:lpstr>Draw &amp; label the Reflex Arc  (still on 3R)</vt:lpstr>
    </vt:vector>
  </TitlesOfParts>
  <Company>Temecula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That’s some Reflex you got there!</dc:title>
  <dc:creator>waanestad</dc:creator>
  <cp:lastModifiedBy>waanestad</cp:lastModifiedBy>
  <cp:revision>44</cp:revision>
  <dcterms:created xsi:type="dcterms:W3CDTF">2015-04-10T16:58:18Z</dcterms:created>
  <dcterms:modified xsi:type="dcterms:W3CDTF">2019-04-09T14:04:05Z</dcterms:modified>
</cp:coreProperties>
</file>