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2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541B-186E-4DA7-AEEA-BA902C5B87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57FB-56D1-4CEA-AEEE-D8D257C68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 </a:t>
            </a:r>
            <a:r>
              <a:rPr lang="en-US" dirty="0" err="1" smtClean="0"/>
              <a:t>Bellwork</a:t>
            </a:r>
            <a:r>
              <a:rPr lang="en-US" dirty="0" smtClean="0"/>
              <a:t> #9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0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 10/12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 –</a:t>
            </a:r>
          </a:p>
          <a:p>
            <a:r>
              <a:rPr lang="en-US" dirty="0" smtClean="0"/>
              <a:t>1.  What is the one thing you did well on the Chapter 4 Test?</a:t>
            </a:r>
          </a:p>
          <a:p>
            <a:r>
              <a:rPr lang="en-US" dirty="0" smtClean="0"/>
              <a:t>2.  What would you improve for the next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4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 10/13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scientific notation?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9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and show leading, captured and trailing zeroes.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 10/15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we need significant figures and to know the rules of sig figs in science?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find the volume of a rectangle?</a:t>
            </a:r>
          </a:p>
          <a:p>
            <a:r>
              <a:rPr lang="en-US" dirty="0" smtClean="0"/>
              <a:t>How do you find the volume (of anything )using water and a graduated cylinder?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Chemistry  Bellwork #9  </vt:lpstr>
      <vt:lpstr>Monday  10/12</vt:lpstr>
      <vt:lpstr>Tuesday  10/13</vt:lpstr>
      <vt:lpstr>Wednesday 10/14</vt:lpstr>
      <vt:lpstr>Thursday  10/15</vt:lpstr>
      <vt:lpstr>Friday 10/16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 Zent</dc:creator>
  <cp:lastModifiedBy>Shana Zent</cp:lastModifiedBy>
  <cp:revision>6</cp:revision>
  <dcterms:created xsi:type="dcterms:W3CDTF">2015-10-15T14:59:10Z</dcterms:created>
  <dcterms:modified xsi:type="dcterms:W3CDTF">2015-10-15T18:33:04Z</dcterms:modified>
</cp:coreProperties>
</file>