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57" r:id="rId3"/>
    <p:sldId id="258" r:id="rId4"/>
    <p:sldId id="259" r:id="rId5"/>
    <p:sldId id="260" r:id="rId6"/>
    <p:sldId id="262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2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C541B-186E-4DA7-AEEA-BA902C5B8751}" type="datetimeFigureOut">
              <a:rPr lang="en-US" smtClean="0"/>
              <a:t>10/15/2015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1C57FB-56D1-4CEA-AEEE-D8D257C684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74733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C541B-186E-4DA7-AEEA-BA902C5B8751}" type="datetimeFigureOut">
              <a:rPr lang="en-US" smtClean="0"/>
              <a:t>10/15/2015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1C57FB-56D1-4CEA-AEEE-D8D257C684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84739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C541B-186E-4DA7-AEEA-BA902C5B8751}" type="datetimeFigureOut">
              <a:rPr lang="en-US" smtClean="0"/>
              <a:t>10/15/2015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1C57FB-56D1-4CEA-AEEE-D8D257C684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39820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C541B-186E-4DA7-AEEA-BA902C5B8751}" type="datetimeFigureOut">
              <a:rPr lang="en-US" smtClean="0"/>
              <a:t>10/15/2015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1C57FB-56D1-4CEA-AEEE-D8D257C684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28697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C541B-186E-4DA7-AEEA-BA902C5B8751}" type="datetimeFigureOut">
              <a:rPr lang="en-US" smtClean="0"/>
              <a:t>10/15/2015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1C57FB-56D1-4CEA-AEEE-D8D257C684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35244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C541B-186E-4DA7-AEEA-BA902C5B8751}" type="datetimeFigureOut">
              <a:rPr lang="en-US" smtClean="0"/>
              <a:t>10/15/2015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1C57FB-56D1-4CEA-AEEE-D8D257C684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31079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C541B-186E-4DA7-AEEA-BA902C5B8751}" type="datetimeFigureOut">
              <a:rPr lang="en-US" smtClean="0"/>
              <a:t>10/15/2015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1C57FB-56D1-4CEA-AEEE-D8D257C684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27976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C541B-186E-4DA7-AEEA-BA902C5B8751}" type="datetimeFigureOut">
              <a:rPr lang="en-US" smtClean="0"/>
              <a:t>10/15/2015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1C57FB-56D1-4CEA-AEEE-D8D257C684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69783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C541B-186E-4DA7-AEEA-BA902C5B8751}" type="datetimeFigureOut">
              <a:rPr lang="en-US" smtClean="0"/>
              <a:t>10/15/2015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1C57FB-56D1-4CEA-AEEE-D8D257C684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96331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C541B-186E-4DA7-AEEA-BA902C5B8751}" type="datetimeFigureOut">
              <a:rPr lang="en-US" smtClean="0"/>
              <a:t>10/15/2015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1C57FB-56D1-4CEA-AEEE-D8D257C684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44563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C541B-186E-4DA7-AEEA-BA902C5B8751}" type="datetimeFigureOut">
              <a:rPr lang="en-US" smtClean="0"/>
              <a:t>10/15/2015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1C57FB-56D1-4CEA-AEEE-D8D257C684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13469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3C541B-186E-4DA7-AEEA-BA902C5B8751}" type="datetimeFigureOut">
              <a:rPr lang="en-US" smtClean="0"/>
              <a:t>10/15/2015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1C57FB-56D1-4CEA-AEEE-D8D257C684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87887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Chemistry  </a:t>
            </a:r>
            <a:r>
              <a:rPr lang="en-US" dirty="0" err="1" smtClean="0"/>
              <a:t>Bellwork</a:t>
            </a:r>
            <a:r>
              <a:rPr lang="en-US" dirty="0" smtClean="0"/>
              <a:t> #9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62051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Monday  10/12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Reflection –</a:t>
            </a:r>
          </a:p>
          <a:p>
            <a:r>
              <a:rPr lang="en-US" dirty="0" smtClean="0"/>
              <a:t>1.  What is the one thing you did well on the Chapter 4 Test?</a:t>
            </a:r>
          </a:p>
          <a:p>
            <a:r>
              <a:rPr lang="en-US" dirty="0" smtClean="0"/>
              <a:t>2.  What would you improve for the next test?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15402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Tuesday  10/13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is scientific notation?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43919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Wednesday 10/14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Explain and show leading, captured and trailing zeroes.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846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Thursday  10/15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Why do we need significant figures and to know the rules of sig figs in science?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8429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Friday 10/16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do you find the volume of a rectangle?</a:t>
            </a:r>
          </a:p>
          <a:p>
            <a:r>
              <a:rPr lang="en-US" dirty="0" smtClean="0"/>
              <a:t>How do you find the volume (of anything )using water and a graduated cylinder?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388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133</TotalTime>
  <Words>102</Words>
  <Application>Microsoft Office PowerPoint</Application>
  <PresentationFormat>On-screen Show (4:3)</PresentationFormat>
  <Paragraphs>14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Chemistry  Bellwork #9  </vt:lpstr>
      <vt:lpstr>Monday  10/12</vt:lpstr>
      <vt:lpstr>Tuesday  10/13</vt:lpstr>
      <vt:lpstr>Wednesday 10/14</vt:lpstr>
      <vt:lpstr>Thursday  10/15</vt:lpstr>
      <vt:lpstr>Friday 10/16</vt:lpstr>
    </vt:vector>
  </TitlesOfParts>
  <Company>Temecula Valley USD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Shana Zent</dc:creator>
  <cp:lastModifiedBy>Shana Zent</cp:lastModifiedBy>
  <cp:revision>6</cp:revision>
  <dcterms:created xsi:type="dcterms:W3CDTF">2015-10-15T14:59:10Z</dcterms:created>
  <dcterms:modified xsi:type="dcterms:W3CDTF">2015-10-15T18:33:04Z</dcterms:modified>
</cp:coreProperties>
</file>