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2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9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5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3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2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07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9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5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8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4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888CF-DBDC-4509-A0EA-AE881B6A5CA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F56C-B946-46ED-8D8F-3785BD02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5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Average Atomic Mass Warm-up</a:t>
            </a:r>
            <a:endParaRPr lang="en-US" dirty="0"/>
          </a:p>
        </p:txBody>
      </p:sp>
      <p:pic>
        <p:nvPicPr>
          <p:cNvPr id="2050" name="Picture 2" descr="http://chemicalinstrumentation.weebly.com/uploads/6/8/0/9/6809778/4857931.jpg?4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971" y="1929384"/>
            <a:ext cx="7546057" cy="421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27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237671"/>
              </p:ext>
            </p:extLst>
          </p:nvPr>
        </p:nvGraphicFramePr>
        <p:xfrm>
          <a:off x="2980944" y="2267710"/>
          <a:ext cx="6309360" cy="2164368"/>
        </p:xfrm>
        <a:graphic>
          <a:graphicData uri="http://schemas.openxmlformats.org/drawingml/2006/table">
            <a:tbl>
              <a:tblPr firstRow="1" firstCol="1" bandRow="1"/>
              <a:tblGrid>
                <a:gridCol w="1108401">
                  <a:extLst>
                    <a:ext uri="{9D8B030D-6E8A-4147-A177-3AD203B41FA5}">
                      <a16:colId xmlns:a16="http://schemas.microsoft.com/office/drawing/2014/main" val="901315139"/>
                    </a:ext>
                  </a:extLst>
                </a:gridCol>
                <a:gridCol w="3226824">
                  <a:extLst>
                    <a:ext uri="{9D8B030D-6E8A-4147-A177-3AD203B41FA5}">
                      <a16:colId xmlns:a16="http://schemas.microsoft.com/office/drawing/2014/main" val="552118805"/>
                    </a:ext>
                  </a:extLst>
                </a:gridCol>
                <a:gridCol w="1974135">
                  <a:extLst>
                    <a:ext uri="{9D8B030D-6E8A-4147-A177-3AD203B41FA5}">
                      <a16:colId xmlns:a16="http://schemas.microsoft.com/office/drawing/2014/main" val="3438624800"/>
                    </a:ext>
                  </a:extLst>
                </a:gridCol>
              </a:tblGrid>
              <a:tr h="541092">
                <a:tc>
                  <a:txBody>
                    <a:bodyPr/>
                    <a:lstStyle/>
                    <a:p>
                      <a:pPr marL="0" marR="1333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Isotope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Natural Abundance on Earth (%)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Atomic Mass (amu)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458186"/>
                  </a:ext>
                </a:extLst>
              </a:tr>
              <a:tr h="541092">
                <a:tc>
                  <a:txBody>
                    <a:bodyPr/>
                    <a:lstStyle/>
                    <a:p>
                      <a:pPr marL="0" marR="1333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16</a:t>
                      </a:r>
                      <a:r>
                        <a:rPr lang="en-US" sz="12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O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270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99.76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270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15.9949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0894513"/>
                  </a:ext>
                </a:extLst>
              </a:tr>
              <a:tr h="541092">
                <a:tc>
                  <a:txBody>
                    <a:bodyPr/>
                    <a:lstStyle/>
                    <a:p>
                      <a:pPr marL="0" marR="1333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17</a:t>
                      </a:r>
                      <a:r>
                        <a:rPr lang="en-US" sz="12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O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270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 0.04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270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16.9991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835149"/>
                  </a:ext>
                </a:extLst>
              </a:tr>
              <a:tr h="541092">
                <a:tc>
                  <a:txBody>
                    <a:bodyPr/>
                    <a:lstStyle/>
                    <a:p>
                      <a:pPr marL="0" marR="1333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18</a:t>
                      </a:r>
                      <a:r>
                        <a:rPr lang="en-US" sz="12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O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270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 0.20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270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181717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17.9992</a:t>
                      </a:r>
                    </a:p>
                  </a:txBody>
                  <a:tcPr marL="86360" marR="73025" marT="19685" marB="0">
                    <a:lnL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71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95663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630680" y="742849"/>
            <a:ext cx="10219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n-US" dirty="0" smtClean="0"/>
              <a:t>Calculate the </a:t>
            </a:r>
            <a:r>
              <a:rPr lang="en-US" dirty="0"/>
              <a:t>average atomic mass for oxygen. Isotope information is provided below. Show all of your work and check your answer against the mass listed on the periodic table.</a:t>
            </a:r>
          </a:p>
        </p:txBody>
      </p:sp>
    </p:spTree>
    <p:extLst>
      <p:ext uri="{BB962C8B-B14F-4D97-AF65-F5344CB8AC3E}">
        <p14:creationId xmlns:p14="http://schemas.microsoft.com/office/powerpoint/2010/main" val="165429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Garamond</vt:lpstr>
      <vt:lpstr>Office Theme</vt:lpstr>
      <vt:lpstr>Average Atomic Mass Warm-up</vt:lpstr>
      <vt:lpstr>PowerPoint Presentation</vt:lpstr>
    </vt:vector>
  </TitlesOfParts>
  <Company>Temecula Valley 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Atomic Mass Warm-up</dc:title>
  <dc:creator>Windows User</dc:creator>
  <cp:lastModifiedBy>Windows User</cp:lastModifiedBy>
  <cp:revision>2</cp:revision>
  <dcterms:created xsi:type="dcterms:W3CDTF">2016-08-22T15:59:51Z</dcterms:created>
  <dcterms:modified xsi:type="dcterms:W3CDTF">2016-08-22T16:00:20Z</dcterms:modified>
</cp:coreProperties>
</file>