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6" r:id="rId2"/>
    <p:sldId id="276" r:id="rId3"/>
    <p:sldId id="257" r:id="rId4"/>
    <p:sldId id="269" r:id="rId5"/>
    <p:sldId id="277" r:id="rId6"/>
    <p:sldId id="258" r:id="rId7"/>
    <p:sldId id="270" r:id="rId8"/>
    <p:sldId id="278" r:id="rId9"/>
    <p:sldId id="259" r:id="rId10"/>
    <p:sldId id="271" r:id="rId11"/>
    <p:sldId id="279" r:id="rId12"/>
    <p:sldId id="260" r:id="rId13"/>
    <p:sldId id="272" r:id="rId14"/>
    <p:sldId id="280" r:id="rId15"/>
    <p:sldId id="261" r:id="rId16"/>
    <p:sldId id="268" r:id="rId17"/>
    <p:sldId id="281" r:id="rId18"/>
    <p:sldId id="262" r:id="rId19"/>
    <p:sldId id="267" r:id="rId20"/>
    <p:sldId id="282" r:id="rId21"/>
    <p:sldId id="263" r:id="rId22"/>
    <p:sldId id="273" r:id="rId23"/>
    <p:sldId id="283" r:id="rId24"/>
    <p:sldId id="264" r:id="rId25"/>
    <p:sldId id="274" r:id="rId26"/>
    <p:sldId id="284" r:id="rId27"/>
    <p:sldId id="265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501F-19D3-4616-8E7E-97D189E289D9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D34D-5FF2-45E3-B899-6E88FD5D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www.dec.ny.gov%2Fanimals%2F39809.html&amp;ei=TyyMVbD9F4PIogSlwZNA&amp;bvm=bv.96782255,d.cGU&amp;psig=AFQjCNGsyQc5SNA1elrhFaRS3jikAfKd9A&amp;ust=143533615631393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gfp.sd.gov%2Fwildlife%2Fcritters%2Famphibians-reptiles%2Fsnakes%2Fprairie-rattlesnake.aspx&amp;ei=PyuMVfCeCJHHogTI-5DgAg&amp;bvm=bv.96782255,d.cGU&amp;psig=AFQjCNE6_s7AM6XQV5HfLEK3vK3iMuILrw&amp;ust=143533601182887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www.imgneed.com%2Fcottonmouth.html&amp;ei=mi-MVZmcFov7oQTw0LHICA&amp;bvm=bv.96782255,d.cGU&amp;psig=AFQjCNFLDEo8e3-x2acdx2O7M6kh0stJFg&amp;ust=143533700337731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www.wow-petopia.com%2Flook%2Fminespiderskinsteel.html&amp;ei=-i-MVbLBAoLLogTi1KjQAQ&amp;bvm=bv.96782255,d.cGU&amp;psig=AFQjCNE3muiKBHZgbC00z5Nu3lS2Qbir4Q&amp;ust=1435337091435303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wildlifeofhawaii.com%2Fflowers%2F1246%2Fabrus-precatorius-rosary-pea%2F&amp;ei=YS6MVfmFN8SvyASQlYTQAw&amp;bvm=bv.96782255,d.cGU&amp;psig=AFQjCNHWK-huXtULsIeLSEUx1M_V3_uKuQ&amp;ust=143533664874505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www.dpic.org%2Ffaq%2Fnightshade-plant-includes-woody-black-or-common-types&amp;ei=si6MVbH6D8TWoATogKSQCA&amp;bvm=bv.96782255,d.cGU&amp;psig=AFQjCNHCPZZROxbmlAfJoKl37KIZrksruA&amp;ust=143533679845684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%3A%2F%2Felderscrolls.wikia.com%2Fwiki%2FFoxglove_Nectar&amp;ei=UC-MVfyCNMSvyASQlYTQAw&amp;bvm=bv.96782255,d.cGU&amp;psig=AFQjCNGh5P5NJ3IOlU7Pf8jfr7j_-bgGzw&amp;ust=143533688988379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"Poison Ivy in Perrot State Park" by </a:t>
            </a:r>
            <a:r>
              <a:rPr lang="en-US" dirty="0" err="1" smtClean="0"/>
              <a:t>SWMNPoliSciProject</a:t>
            </a:r>
            <a:r>
              <a:rPr lang="en-US" dirty="0" smtClean="0"/>
              <a:t> - Own work. Licensed under Creative Commons Attribution 3.0 via Wikimedia Commons - http://commons.wikimedia.org/wiki/File:Poison_Ivy_in_Perrot_State_Park.jpg#mediaviewer/File:Poison_Ivy_in_Perrot_State_Park.jpg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www.dec.ny.gov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http://www.esf.edu/ecenter/eis/images/snakes/timberrattle.jpg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gfp.sd.gov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"Tiki3 cropped". Licensed under Public domain via Wikimedia Commons - http://commons.wikimedia.org/wiki/File:Tiki3_cropped.jpg#mediaviewer/File:Tiki3_cropped.jpg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www.imgneed.com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7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"Western Black Widow (</a:t>
            </a:r>
            <a:r>
              <a:rPr lang="en-US" dirty="0" err="1" smtClean="0"/>
              <a:t>Latrodectus</a:t>
            </a:r>
            <a:r>
              <a:rPr lang="en-US" dirty="0" smtClean="0"/>
              <a:t> </a:t>
            </a:r>
            <a:r>
              <a:rPr lang="en-US" dirty="0" err="1" smtClean="0"/>
              <a:t>hesperus</a:t>
            </a:r>
            <a:r>
              <a:rPr lang="en-US" dirty="0" smtClean="0"/>
              <a:t>)" by </a:t>
            </a:r>
            <a:r>
              <a:rPr lang="en-US" dirty="0" err="1" smtClean="0"/>
              <a:t>Bloomingdedalus</a:t>
            </a:r>
            <a:r>
              <a:rPr lang="en-US" dirty="0" smtClean="0"/>
              <a:t> - Own work. Licensed under Creative Commons Attribution-Share Alike 3.0 via Wikimedia Commons - http://commons.wikimedia.org/wiki/File:Western_Black_Widow_(Latrodectus_hesperus).JPG#mediaviewer/File:Western_Black_Widow_(Latrodectus_hesperus).JPG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www.wow-petopia.com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2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"Brown Recluse" by Ladyb695 - Own work. </a:t>
            </a:r>
            <a:r>
              <a:rPr lang="en-US" smtClean="0"/>
              <a:t>Licensed under Creative Commons Attribution-Share Alike 3.0 via Wikimedia Commons - http://commons.wikimedia.org/wiki/File:Brown_Recluse.jpg#mediaviewer/File:Brown_Recluse.jpg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http://www.emedicinehealth.com/spider_bite_brown_recluse_spider_bite/page11_em.htm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1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http://landscaping.about.com/od/galleryoflandscapephotos/ig/Pictures-of-Poison-Ivy/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Abrus</a:t>
            </a:r>
            <a:r>
              <a:rPr lang="en-US" dirty="0" smtClean="0"/>
              <a:t> </a:t>
            </a:r>
            <a:r>
              <a:rPr lang="en-US" dirty="0" err="1" smtClean="0"/>
              <a:t>precatorius</a:t>
            </a:r>
            <a:r>
              <a:rPr lang="en-US" dirty="0" smtClean="0"/>
              <a:t> - </a:t>
            </a:r>
            <a:r>
              <a:rPr lang="en-US" dirty="0" err="1" smtClean="0"/>
              <a:t>Köhler</a:t>
            </a:r>
            <a:r>
              <a:rPr lang="en-US" dirty="0" smtClean="0"/>
              <a:t>–s Medizinal-Pflanzen-002" by Franz </a:t>
            </a:r>
            <a:r>
              <a:rPr lang="en-US" dirty="0" err="1" smtClean="0"/>
              <a:t>Eugen</a:t>
            </a:r>
            <a:r>
              <a:rPr lang="en-US" dirty="0" smtClean="0"/>
              <a:t> </a:t>
            </a:r>
            <a:r>
              <a:rPr lang="en-US" dirty="0" err="1" smtClean="0"/>
              <a:t>Köhler</a:t>
            </a:r>
            <a:r>
              <a:rPr lang="en-US" dirty="0" smtClean="0"/>
              <a:t>, </a:t>
            </a:r>
            <a:r>
              <a:rPr lang="en-US" dirty="0" err="1" smtClean="0"/>
              <a:t>Köhler's</a:t>
            </a:r>
            <a:r>
              <a:rPr lang="en-US" dirty="0" smtClean="0"/>
              <a:t> </a:t>
            </a:r>
            <a:r>
              <a:rPr lang="en-US" dirty="0" err="1" smtClean="0"/>
              <a:t>Medizinal-Pflanzen</a:t>
            </a:r>
            <a:r>
              <a:rPr lang="en-US" dirty="0" smtClean="0"/>
              <a:t> - List of Koehler Images. Licensed under Public domain via Wikimedia Commons - http://commons.wikimedia.org/wiki/File:Abrus_precatorius_-_K%C3%B6hler%E2%80%93s_Medizinal-Pflanzen-002.jpg#mediaviewer/File:Abrus_precatorius_-_K%C3%B6hler%E2%80%93s_Medizinal-Pflanzen-002.jpg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IndianLicorice</a:t>
            </a:r>
            <a:r>
              <a:rPr lang="en-US" dirty="0" smtClean="0"/>
              <a:t> 7899" by </a:t>
            </a:r>
            <a:r>
              <a:rPr lang="en-US" dirty="0" err="1" smtClean="0"/>
              <a:t>Primejyothi</a:t>
            </a:r>
            <a:r>
              <a:rPr lang="en-US" dirty="0" smtClean="0"/>
              <a:t> - Own work. Licensed under Creative Commons Attribution-Share Alike 3.0 via Wikimedia Commons - http://commons.wikimedia.org/wiki/File:IndianLicorice_7899.JPG#mediaviewer/File:IndianLicorice_7899.JPG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wildlifeofhawaii.com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Atropa</a:t>
            </a:r>
            <a:r>
              <a:rPr lang="en-US" dirty="0" smtClean="0"/>
              <a:t> belladonna Prague 2011 2" by </a:t>
            </a:r>
            <a:r>
              <a:rPr lang="en-US" dirty="0" err="1" smtClean="0"/>
              <a:t>Karelj</a:t>
            </a:r>
            <a:r>
              <a:rPr lang="en-US" dirty="0" smtClean="0"/>
              <a:t> - Own work. Licensed under Creative Commons Attribution-Share Alike 3.0 via Wikimedia Commons - http://commons.wikimedia.org/wiki/File:Atropa_belladonna_Prague_2011_2.jpg#mediaviewer/File:Atropa_belladonna_Prague_2011_2.jpg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www.dpic.org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"Digitalis </a:t>
            </a:r>
            <a:r>
              <a:rPr lang="en-US" dirty="0" err="1" smtClean="0"/>
              <a:t>purpurea</a:t>
            </a:r>
            <a:r>
              <a:rPr lang="en-US" dirty="0" smtClean="0"/>
              <a:t> Koehler drawing" by </a:t>
            </a:r>
            <a:r>
              <a:rPr lang="en-US" dirty="0" err="1" smtClean="0"/>
              <a:t>de:Franz</a:t>
            </a:r>
            <a:r>
              <a:rPr lang="en-US" dirty="0" smtClean="0"/>
              <a:t> </a:t>
            </a:r>
            <a:r>
              <a:rPr lang="en-US" dirty="0" err="1" smtClean="0"/>
              <a:t>Eugen</a:t>
            </a:r>
            <a:r>
              <a:rPr lang="en-US" dirty="0" smtClean="0"/>
              <a:t> </a:t>
            </a:r>
            <a:r>
              <a:rPr lang="en-US" dirty="0" err="1" smtClean="0"/>
              <a:t>Köhler</a:t>
            </a:r>
            <a:r>
              <a:rPr lang="en-US" dirty="0" smtClean="0"/>
              <a:t> - http://caliban.mpiz-koeln.mpg.de/koehler/DIGITALIS.jpg. Licensed under Public domain via Wikimedia Commons - http://commons.wikimedia.org/wiki/File:Digitalis_purpurea_Koehler_drawing.jpg#mediaviewer/File:Digitalis_purpurea_Koehler_drawing.jpg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elderscrolls.wikia.com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BD34D-5FF2-45E3-B899-6E88FD5DA3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 err="1" smtClean="0"/>
              <a:t>Herkulesstaude</a:t>
            </a:r>
            <a:r>
              <a:rPr lang="en-US" dirty="0" smtClean="0"/>
              <a:t> fg01" by Fritz Geller-Grimm - Own work. Licensed under Creative Commons Attribution-Share Alike 3.0 via Wikimedia Commons - http://commons.wikimedia.org/wiki/File:Herkulesstaude_fg01.jpg#mediaviewer/File:Herkulesstaude_fg01.jpg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4518-B50B-4007-A89C-A163D6080C6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2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7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9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6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2C0C30D-8DB7-44DE-9171-549731962DAB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6/25/2015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7B7996-5C47-4CEC-B9AF-28211D247963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Potions &amp; Poisons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03400"/>
            <a:ext cx="2895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upload.wikimedia.org/wikipedia/commons/thumb/4/48/Digitalis_purpurea_Koehler_drawing.jpg/640px-Digitalis_purpurea_Koehler_drawing.jpg"/>
          <p:cNvPicPr>
            <a:picLocks noChangeAspect="1" noChangeArrowheads="1"/>
          </p:cNvPicPr>
          <p:nvPr/>
        </p:nvPicPr>
        <p:blipFill>
          <a:blip r:embed="rId3" cstate="print"/>
          <a:srcRect l="8750" b="19799"/>
          <a:stretch>
            <a:fillRect/>
          </a:stretch>
        </p:blipFill>
        <p:spPr bwMode="auto">
          <a:xfrm>
            <a:off x="2895600" y="1905000"/>
            <a:ext cx="3546158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9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73125"/>
            <a:ext cx="5389167" cy="40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Hogweed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1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upload.wikimedia.org/wikipedia/commons/thumb/a/ae/Herkulesstaude_fg01.jpg/640px-Herkulesstaude_fg01.jpg"/>
          <p:cNvPicPr>
            <a:picLocks noChangeAspect="1" noChangeArrowheads="1"/>
          </p:cNvPicPr>
          <p:nvPr/>
        </p:nvPicPr>
        <p:blipFill>
          <a:blip r:embed="rId3" cstate="print"/>
          <a:srcRect l="2497" t="10281" r="5099" b="14953"/>
          <a:stretch>
            <a:fillRect/>
          </a:stretch>
        </p:blipFill>
        <p:spPr bwMode="auto">
          <a:xfrm>
            <a:off x="3200400" y="2209800"/>
            <a:ext cx="28194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3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700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Rattle Snake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4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esf.edu/ecenter/eis/images/snakes/timberra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23058"/>
            <a:ext cx="4429125" cy="3415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mage result for rattlesnake pictures"/>
          <p:cNvSpPr>
            <a:spLocks noChangeAspect="1" noChangeArrowheads="1"/>
          </p:cNvSpPr>
          <p:nvPr/>
        </p:nvSpPr>
        <p:spPr bwMode="auto">
          <a:xfrm>
            <a:off x="155575" y="-533400"/>
            <a:ext cx="15811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1858178"/>
            <a:ext cx="5654675" cy="40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upload.wikimedia.org/wikipedia/commons/2/20/Tiki3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87126"/>
            <a:ext cx="3048000" cy="3551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8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2" y="1047750"/>
            <a:ext cx="6353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1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pload.wikimedia.org/wikipedia/commons/thumb/6/66/Western_Black_Widow_%28Latrodectus_hesperus%29.JPG/640px-Western_Black_Widow_%28Latrodectus_hesperus%29.JPG"/>
          <p:cNvPicPr>
            <a:picLocks noChangeAspect="1" noChangeArrowheads="1"/>
          </p:cNvPicPr>
          <p:nvPr/>
        </p:nvPicPr>
        <p:blipFill>
          <a:blip r:embed="rId3" cstate="print"/>
          <a:srcRect l="18750" t="9334" r="13750" b="6667"/>
          <a:stretch>
            <a:fillRect/>
          </a:stretch>
        </p:blipFill>
        <p:spPr bwMode="auto">
          <a:xfrm>
            <a:off x="3048000" y="2057400"/>
            <a:ext cx="32004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4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recluse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3074" name="Picture 2" descr="http://upload.wikimedia.org/wikipedia/commons/thumb/c/cc/Brown_Recluse.jpg/1024px-Brown_Recl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72890"/>
            <a:ext cx="5334001" cy="3542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3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912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upload.wikimedia.org/wikipedia/commons/thumb/4/4f/Poison_Ivy_in_Perrot_State_Park.jpg/800px-Poison_Ivy_in_Perrot_State_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480060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Jequirity </a:t>
            </a:r>
            <a:r>
              <a:rPr lang="en-US" dirty="0" err="1" smtClean="0"/>
              <a:t>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0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upload.wikimedia.org/wikipedia/commons/a/a1/Abrus_precatorius_-_K%C3%B6hler%E2%80%93s_Medizinal-Pflanzen-002.jpg"/>
          <p:cNvPicPr>
            <a:picLocks noChangeAspect="1" noChangeArrowheads="1"/>
          </p:cNvPicPr>
          <p:nvPr/>
        </p:nvPicPr>
        <p:blipFill>
          <a:blip r:embed="rId3" cstate="print"/>
          <a:srcRect t="28475" b="6441"/>
          <a:stretch>
            <a:fillRect/>
          </a:stretch>
        </p:blipFill>
        <p:spPr bwMode="auto">
          <a:xfrm>
            <a:off x="838200" y="2057400"/>
            <a:ext cx="4200525" cy="3657600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thumb/d/d3/IndianLicorice_7899.JPG/1024px-IndianLicorice_7899.JPG"/>
          <p:cNvPicPr>
            <a:picLocks noChangeAspect="1" noChangeArrowheads="1"/>
          </p:cNvPicPr>
          <p:nvPr/>
        </p:nvPicPr>
        <p:blipFill>
          <a:blip r:embed="rId4" cstate="print"/>
          <a:srcRect l="24218" t="8199" r="20313" b="3953"/>
          <a:stretch>
            <a:fillRect/>
          </a:stretch>
        </p:blipFill>
        <p:spPr bwMode="auto">
          <a:xfrm>
            <a:off x="4847336" y="2057400"/>
            <a:ext cx="3534664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3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1558383"/>
            <a:ext cx="5587584" cy="41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NightShade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upload.wikimedia.org/wikipedia/commons/thumb/3/30/Atropa_belladonna_Prague_2011_2.jpg/800px-Atropa_belladonna_Prague_2011_2.jpg"/>
          <p:cNvPicPr>
            <a:picLocks noChangeAspect="1" noChangeArrowheads="1"/>
          </p:cNvPicPr>
          <p:nvPr/>
        </p:nvPicPr>
        <p:blipFill>
          <a:blip r:embed="rId3" cstate="print"/>
          <a:srcRect l="29000" t="12158"/>
          <a:stretch>
            <a:fillRect/>
          </a:stretch>
        </p:blipFill>
        <p:spPr bwMode="auto">
          <a:xfrm>
            <a:off x="2867915" y="1905000"/>
            <a:ext cx="3532885" cy="3595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6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292</Words>
  <Application>Microsoft Office PowerPoint</Application>
  <PresentationFormat>On-screen Show (4:3)</PresentationFormat>
  <Paragraphs>47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Couture</vt:lpstr>
      <vt:lpstr>Potions &amp; Poisons </vt:lpstr>
      <vt:lpstr>Poison Ivy</vt:lpstr>
      <vt:lpstr>PowerPoint Presentation</vt:lpstr>
      <vt:lpstr>PowerPoint Presentation</vt:lpstr>
      <vt:lpstr>Jequirity BeaN</vt:lpstr>
      <vt:lpstr>PowerPoint Presentation</vt:lpstr>
      <vt:lpstr>PowerPoint Presentation</vt:lpstr>
      <vt:lpstr>NightShade</vt:lpstr>
      <vt:lpstr>PowerPoint Presentation</vt:lpstr>
      <vt:lpstr>PowerPoint Presentation</vt:lpstr>
      <vt:lpstr>Foxglove</vt:lpstr>
      <vt:lpstr>PowerPoint Presentation</vt:lpstr>
      <vt:lpstr>PowerPoint Presentation</vt:lpstr>
      <vt:lpstr>Giant Hogweed</vt:lpstr>
      <vt:lpstr>PowerPoint Presentation</vt:lpstr>
      <vt:lpstr>PowerPoint Presentation</vt:lpstr>
      <vt:lpstr>Rattle Snake</vt:lpstr>
      <vt:lpstr>PowerPoint Presentation</vt:lpstr>
      <vt:lpstr>PowerPoint Presentation</vt:lpstr>
      <vt:lpstr>Cottonmouth</vt:lpstr>
      <vt:lpstr>PowerPoint Presentation</vt:lpstr>
      <vt:lpstr>PowerPoint Presentation</vt:lpstr>
      <vt:lpstr>Black widow</vt:lpstr>
      <vt:lpstr>PowerPoint Presentation</vt:lpstr>
      <vt:lpstr>PowerPoint Presentation</vt:lpstr>
      <vt:lpstr>Brown recluse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 Ivy</dc:title>
  <dc:creator>stcprofile</dc:creator>
  <cp:lastModifiedBy>stcprofile</cp:lastModifiedBy>
  <cp:revision>10</cp:revision>
  <dcterms:created xsi:type="dcterms:W3CDTF">2015-02-15T03:03:35Z</dcterms:created>
  <dcterms:modified xsi:type="dcterms:W3CDTF">2015-06-25T16:53:48Z</dcterms:modified>
</cp:coreProperties>
</file>